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13BC9C-5C75-4B03-898F-9EBEBED16661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D52237-3287-4417-943A-D971A1485877}">
      <dgm:prSet phldrT="[Text]"/>
      <dgm:spPr/>
      <dgm:t>
        <a:bodyPr/>
        <a:lstStyle/>
        <a:p>
          <a:r>
            <a:rPr lang="sr-Latn-RS" dirty="0" smtClean="0"/>
            <a:t>Banka</a:t>
          </a:r>
          <a:endParaRPr lang="en-US" dirty="0"/>
        </a:p>
      </dgm:t>
    </dgm:pt>
    <dgm:pt modelId="{D1B1E60F-F7D1-4B9F-B4AD-293E6E7C658D}" type="parTrans" cxnId="{CB9C042D-39A8-43E3-B193-B6340952D7E4}">
      <dgm:prSet/>
      <dgm:spPr/>
      <dgm:t>
        <a:bodyPr/>
        <a:lstStyle/>
        <a:p>
          <a:endParaRPr lang="en-US"/>
        </a:p>
      </dgm:t>
    </dgm:pt>
    <dgm:pt modelId="{4DACB0F9-1559-4AC1-BAB6-0581DBFB0BB8}" type="sibTrans" cxnId="{CB9C042D-39A8-43E3-B193-B6340952D7E4}">
      <dgm:prSet/>
      <dgm:spPr/>
      <dgm:t>
        <a:bodyPr/>
        <a:lstStyle/>
        <a:p>
          <a:endParaRPr lang="en-US"/>
        </a:p>
      </dgm:t>
    </dgm:pt>
    <dgm:pt modelId="{46D7BA11-6C1F-4EEF-99A8-3B26868C47A4}">
      <dgm:prSet phldrT="[Text]"/>
      <dgm:spPr/>
      <dgm:t>
        <a:bodyPr/>
        <a:lstStyle/>
        <a:p>
          <a:r>
            <a:rPr lang="sr-Latn-RS" dirty="0" smtClean="0"/>
            <a:t>Filijala 1</a:t>
          </a:r>
          <a:endParaRPr lang="en-US" dirty="0"/>
        </a:p>
      </dgm:t>
    </dgm:pt>
    <dgm:pt modelId="{59E59150-C876-4649-B2EA-367D7B28C179}" type="parTrans" cxnId="{C23A3687-39A5-4440-A472-0AC5F7953B85}">
      <dgm:prSet/>
      <dgm:spPr/>
      <dgm:t>
        <a:bodyPr/>
        <a:lstStyle/>
        <a:p>
          <a:endParaRPr lang="en-US"/>
        </a:p>
      </dgm:t>
    </dgm:pt>
    <dgm:pt modelId="{8755893C-D2CF-4648-B839-9DDB153CB62E}" type="sibTrans" cxnId="{C23A3687-39A5-4440-A472-0AC5F7953B85}">
      <dgm:prSet/>
      <dgm:spPr/>
      <dgm:t>
        <a:bodyPr/>
        <a:lstStyle/>
        <a:p>
          <a:endParaRPr lang="en-US"/>
        </a:p>
      </dgm:t>
    </dgm:pt>
    <dgm:pt modelId="{D0F6D1B6-5F93-4984-A1FF-70DA4C925090}">
      <dgm:prSet phldrT="[Text]"/>
      <dgm:spPr/>
      <dgm:t>
        <a:bodyPr/>
        <a:lstStyle/>
        <a:p>
          <a:r>
            <a:rPr lang="sr-Latn-RS" dirty="0" smtClean="0"/>
            <a:t>Filijala 2</a:t>
          </a:r>
          <a:endParaRPr lang="en-US" dirty="0"/>
        </a:p>
      </dgm:t>
    </dgm:pt>
    <dgm:pt modelId="{CC7971E4-52BD-440F-8BB1-7CFB9C4EE5DB}" type="parTrans" cxnId="{ACE63669-3622-4AE5-A1EF-992BC1891689}">
      <dgm:prSet/>
      <dgm:spPr/>
      <dgm:t>
        <a:bodyPr/>
        <a:lstStyle/>
        <a:p>
          <a:endParaRPr lang="en-US"/>
        </a:p>
      </dgm:t>
    </dgm:pt>
    <dgm:pt modelId="{A5394632-64DC-488E-ADEB-70E0883DCA04}" type="sibTrans" cxnId="{ACE63669-3622-4AE5-A1EF-992BC1891689}">
      <dgm:prSet/>
      <dgm:spPr/>
      <dgm:t>
        <a:bodyPr/>
        <a:lstStyle/>
        <a:p>
          <a:endParaRPr lang="en-US"/>
        </a:p>
      </dgm:t>
    </dgm:pt>
    <dgm:pt modelId="{277A8869-0969-4709-9F87-DD31ADBE8F0A}">
      <dgm:prSet phldrT="[Text]"/>
      <dgm:spPr/>
      <dgm:t>
        <a:bodyPr/>
        <a:lstStyle/>
        <a:p>
          <a:r>
            <a:rPr lang="sr-Latn-RS" dirty="0" smtClean="0"/>
            <a:t>Filijala 3</a:t>
          </a:r>
          <a:endParaRPr lang="en-US" dirty="0"/>
        </a:p>
      </dgm:t>
    </dgm:pt>
    <dgm:pt modelId="{DF34E8D5-E4D5-4EA4-BE7E-6A0341BF5CB6}" type="parTrans" cxnId="{CFD0991B-3A0D-456A-ABD2-6DD3BE79F5B5}">
      <dgm:prSet/>
      <dgm:spPr/>
      <dgm:t>
        <a:bodyPr/>
        <a:lstStyle/>
        <a:p>
          <a:endParaRPr lang="en-US"/>
        </a:p>
      </dgm:t>
    </dgm:pt>
    <dgm:pt modelId="{B87A3431-10D8-45CF-8132-8533140FF4EA}" type="sibTrans" cxnId="{CFD0991B-3A0D-456A-ABD2-6DD3BE79F5B5}">
      <dgm:prSet/>
      <dgm:spPr/>
      <dgm:t>
        <a:bodyPr/>
        <a:lstStyle/>
        <a:p>
          <a:endParaRPr lang="en-US"/>
        </a:p>
      </dgm:t>
    </dgm:pt>
    <dgm:pt modelId="{C09B354E-619A-41FA-AC2A-F7936626E84C}">
      <dgm:prSet phldrT="[Text]"/>
      <dgm:spPr/>
      <dgm:t>
        <a:bodyPr/>
        <a:lstStyle/>
        <a:p>
          <a:r>
            <a:rPr lang="sr-Latn-RS" dirty="0" smtClean="0"/>
            <a:t>Filijala 4</a:t>
          </a:r>
          <a:endParaRPr lang="en-US" dirty="0"/>
        </a:p>
      </dgm:t>
    </dgm:pt>
    <dgm:pt modelId="{60AEF5F5-4EDF-44CA-B757-FD36DC18D16E}" type="parTrans" cxnId="{F273E69F-44D3-4170-9205-49E8942DADCE}">
      <dgm:prSet/>
      <dgm:spPr/>
      <dgm:t>
        <a:bodyPr/>
        <a:lstStyle/>
        <a:p>
          <a:endParaRPr lang="en-US"/>
        </a:p>
      </dgm:t>
    </dgm:pt>
    <dgm:pt modelId="{A0242467-1D93-4254-B8D1-05337E695D25}" type="sibTrans" cxnId="{F273E69F-44D3-4170-9205-49E8942DADCE}">
      <dgm:prSet/>
      <dgm:spPr/>
      <dgm:t>
        <a:bodyPr/>
        <a:lstStyle/>
        <a:p>
          <a:endParaRPr lang="en-US"/>
        </a:p>
      </dgm:t>
    </dgm:pt>
    <dgm:pt modelId="{38A96CD2-C710-4EC9-A977-30F2E81DB63F}" type="pres">
      <dgm:prSet presAssocID="{2D13BC9C-5C75-4B03-898F-9EBEBED16661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D7BE7BC-0100-4BF4-8A7C-44ABBF0B96EB}" type="pres">
      <dgm:prSet presAssocID="{4CD52237-3287-4417-943A-D971A1485877}" presName="centerShape" presStyleLbl="node0" presStyleIdx="0" presStyleCnt="1"/>
      <dgm:spPr/>
    </dgm:pt>
    <dgm:pt modelId="{A21D3934-0189-4CAF-B394-54D52063CDEE}" type="pres">
      <dgm:prSet presAssocID="{59E59150-C876-4649-B2EA-367D7B28C179}" presName="parTrans" presStyleLbl="sibTrans2D1" presStyleIdx="0" presStyleCnt="4"/>
      <dgm:spPr/>
    </dgm:pt>
    <dgm:pt modelId="{88C9AE0E-9157-41C0-8F6D-43A2CCB686F4}" type="pres">
      <dgm:prSet presAssocID="{59E59150-C876-4649-B2EA-367D7B28C179}" presName="connectorText" presStyleLbl="sibTrans2D1" presStyleIdx="0" presStyleCnt="4"/>
      <dgm:spPr/>
    </dgm:pt>
    <dgm:pt modelId="{4C45E4C0-05CE-471E-8BF6-C9D233296318}" type="pres">
      <dgm:prSet presAssocID="{46D7BA11-6C1F-4EEF-99A8-3B26868C47A4}" presName="node" presStyleLbl="node1" presStyleIdx="0" presStyleCnt="4" custRadScaleRad="118793" custRadScaleInc="130553">
        <dgm:presLayoutVars>
          <dgm:bulletEnabled val="1"/>
        </dgm:presLayoutVars>
      </dgm:prSet>
      <dgm:spPr/>
    </dgm:pt>
    <dgm:pt modelId="{EF7A2E0B-3949-43F7-B7EA-AB36CB23B3E1}" type="pres">
      <dgm:prSet presAssocID="{CC7971E4-52BD-440F-8BB1-7CFB9C4EE5DB}" presName="parTrans" presStyleLbl="sibTrans2D1" presStyleIdx="1" presStyleCnt="4"/>
      <dgm:spPr/>
    </dgm:pt>
    <dgm:pt modelId="{4613727B-5C07-408B-8B1E-BA3963428EED}" type="pres">
      <dgm:prSet presAssocID="{CC7971E4-52BD-440F-8BB1-7CFB9C4EE5DB}" presName="connectorText" presStyleLbl="sibTrans2D1" presStyleIdx="1" presStyleCnt="4"/>
      <dgm:spPr/>
    </dgm:pt>
    <dgm:pt modelId="{7A06FDD3-B0C7-41DE-887F-D79499D4CB30}" type="pres">
      <dgm:prSet presAssocID="{D0F6D1B6-5F93-4984-A1FF-70DA4C925090}" presName="node" presStyleLbl="node1" presStyleIdx="1" presStyleCnt="4" custRadScaleRad="123577" custRadScaleInc="57503">
        <dgm:presLayoutVars>
          <dgm:bulletEnabled val="1"/>
        </dgm:presLayoutVars>
      </dgm:prSet>
      <dgm:spPr/>
    </dgm:pt>
    <dgm:pt modelId="{8C6BC440-6ABC-407F-82B7-FD409D0E593A}" type="pres">
      <dgm:prSet presAssocID="{DF34E8D5-E4D5-4EA4-BE7E-6A0341BF5CB6}" presName="parTrans" presStyleLbl="sibTrans2D1" presStyleIdx="2" presStyleCnt="4"/>
      <dgm:spPr/>
    </dgm:pt>
    <dgm:pt modelId="{5185EDB8-DD51-4EAB-BB5C-CA4C4397D3E5}" type="pres">
      <dgm:prSet presAssocID="{DF34E8D5-E4D5-4EA4-BE7E-6A0341BF5CB6}" presName="connectorText" presStyleLbl="sibTrans2D1" presStyleIdx="2" presStyleCnt="4"/>
      <dgm:spPr/>
    </dgm:pt>
    <dgm:pt modelId="{725FB996-4B7D-416C-A81B-A45997633194}" type="pres">
      <dgm:prSet presAssocID="{277A8869-0969-4709-9F87-DD31ADBE8F0A}" presName="node" presStyleLbl="node1" presStyleIdx="2" presStyleCnt="4" custRadScaleRad="119064" custRadScaleInc="128297">
        <dgm:presLayoutVars>
          <dgm:bulletEnabled val="1"/>
        </dgm:presLayoutVars>
      </dgm:prSet>
      <dgm:spPr/>
    </dgm:pt>
    <dgm:pt modelId="{841F6305-95FC-40E7-AA8D-E1659C87EC04}" type="pres">
      <dgm:prSet presAssocID="{60AEF5F5-4EDF-44CA-B757-FD36DC18D16E}" presName="parTrans" presStyleLbl="sibTrans2D1" presStyleIdx="3" presStyleCnt="4"/>
      <dgm:spPr/>
    </dgm:pt>
    <dgm:pt modelId="{FCF66296-B29C-4BAD-BCE5-A32BF6DD9235}" type="pres">
      <dgm:prSet presAssocID="{60AEF5F5-4EDF-44CA-B757-FD36DC18D16E}" presName="connectorText" presStyleLbl="sibTrans2D1" presStyleIdx="3" presStyleCnt="4"/>
      <dgm:spPr/>
    </dgm:pt>
    <dgm:pt modelId="{8608F01A-ACDC-4DB6-B003-6668577BC008}" type="pres">
      <dgm:prSet presAssocID="{C09B354E-619A-41FA-AC2A-F7936626E84C}" presName="node" presStyleLbl="node1" presStyleIdx="3" presStyleCnt="4" custRadScaleRad="122175" custRadScaleInc="67319">
        <dgm:presLayoutVars>
          <dgm:bulletEnabled val="1"/>
        </dgm:presLayoutVars>
      </dgm:prSet>
      <dgm:spPr/>
    </dgm:pt>
  </dgm:ptLst>
  <dgm:cxnLst>
    <dgm:cxn modelId="{86CF8857-6921-49E2-8A07-578B37BE42CA}" type="presOf" srcId="{60AEF5F5-4EDF-44CA-B757-FD36DC18D16E}" destId="{FCF66296-B29C-4BAD-BCE5-A32BF6DD9235}" srcOrd="1" destOrd="0" presId="urn:microsoft.com/office/officeart/2005/8/layout/radial5"/>
    <dgm:cxn modelId="{90B86B1D-990A-4C45-985C-C6F7D889E35E}" type="presOf" srcId="{DF34E8D5-E4D5-4EA4-BE7E-6A0341BF5CB6}" destId="{8C6BC440-6ABC-407F-82B7-FD409D0E593A}" srcOrd="0" destOrd="0" presId="urn:microsoft.com/office/officeart/2005/8/layout/radial5"/>
    <dgm:cxn modelId="{6BF627A8-0185-4BCA-879A-90B39529E39D}" type="presOf" srcId="{60AEF5F5-4EDF-44CA-B757-FD36DC18D16E}" destId="{841F6305-95FC-40E7-AA8D-E1659C87EC04}" srcOrd="0" destOrd="0" presId="urn:microsoft.com/office/officeart/2005/8/layout/radial5"/>
    <dgm:cxn modelId="{6EFADE1D-60E1-4A45-85EA-056101748555}" type="presOf" srcId="{277A8869-0969-4709-9F87-DD31ADBE8F0A}" destId="{725FB996-4B7D-416C-A81B-A45997633194}" srcOrd="0" destOrd="0" presId="urn:microsoft.com/office/officeart/2005/8/layout/radial5"/>
    <dgm:cxn modelId="{ACE63669-3622-4AE5-A1EF-992BC1891689}" srcId="{4CD52237-3287-4417-943A-D971A1485877}" destId="{D0F6D1B6-5F93-4984-A1FF-70DA4C925090}" srcOrd="1" destOrd="0" parTransId="{CC7971E4-52BD-440F-8BB1-7CFB9C4EE5DB}" sibTransId="{A5394632-64DC-488E-ADEB-70E0883DCA04}"/>
    <dgm:cxn modelId="{2C8A69F0-3A4E-4263-A840-1D11CF8D372E}" type="presOf" srcId="{59E59150-C876-4649-B2EA-367D7B28C179}" destId="{88C9AE0E-9157-41C0-8F6D-43A2CCB686F4}" srcOrd="1" destOrd="0" presId="urn:microsoft.com/office/officeart/2005/8/layout/radial5"/>
    <dgm:cxn modelId="{CFD0991B-3A0D-456A-ABD2-6DD3BE79F5B5}" srcId="{4CD52237-3287-4417-943A-D971A1485877}" destId="{277A8869-0969-4709-9F87-DD31ADBE8F0A}" srcOrd="2" destOrd="0" parTransId="{DF34E8D5-E4D5-4EA4-BE7E-6A0341BF5CB6}" sibTransId="{B87A3431-10D8-45CF-8132-8533140FF4EA}"/>
    <dgm:cxn modelId="{1BA6BD7D-72C0-4746-966E-EDC5209DDA9A}" type="presOf" srcId="{CC7971E4-52BD-440F-8BB1-7CFB9C4EE5DB}" destId="{4613727B-5C07-408B-8B1E-BA3963428EED}" srcOrd="1" destOrd="0" presId="urn:microsoft.com/office/officeart/2005/8/layout/radial5"/>
    <dgm:cxn modelId="{CB9C042D-39A8-43E3-B193-B6340952D7E4}" srcId="{2D13BC9C-5C75-4B03-898F-9EBEBED16661}" destId="{4CD52237-3287-4417-943A-D971A1485877}" srcOrd="0" destOrd="0" parTransId="{D1B1E60F-F7D1-4B9F-B4AD-293E6E7C658D}" sibTransId="{4DACB0F9-1559-4AC1-BAB6-0581DBFB0BB8}"/>
    <dgm:cxn modelId="{F273E69F-44D3-4170-9205-49E8942DADCE}" srcId="{4CD52237-3287-4417-943A-D971A1485877}" destId="{C09B354E-619A-41FA-AC2A-F7936626E84C}" srcOrd="3" destOrd="0" parTransId="{60AEF5F5-4EDF-44CA-B757-FD36DC18D16E}" sibTransId="{A0242467-1D93-4254-B8D1-05337E695D25}"/>
    <dgm:cxn modelId="{A416A7D4-5063-45E1-84E4-5D4E8429CB9A}" type="presOf" srcId="{DF34E8D5-E4D5-4EA4-BE7E-6A0341BF5CB6}" destId="{5185EDB8-DD51-4EAB-BB5C-CA4C4397D3E5}" srcOrd="1" destOrd="0" presId="urn:microsoft.com/office/officeart/2005/8/layout/radial5"/>
    <dgm:cxn modelId="{E2E18CBD-BE93-443C-ACE5-DC80ABEEA46F}" type="presOf" srcId="{CC7971E4-52BD-440F-8BB1-7CFB9C4EE5DB}" destId="{EF7A2E0B-3949-43F7-B7EA-AB36CB23B3E1}" srcOrd="0" destOrd="0" presId="urn:microsoft.com/office/officeart/2005/8/layout/radial5"/>
    <dgm:cxn modelId="{AC3F728C-C0C7-4E28-B577-DDCD20F2D343}" type="presOf" srcId="{2D13BC9C-5C75-4B03-898F-9EBEBED16661}" destId="{38A96CD2-C710-4EC9-A977-30F2E81DB63F}" srcOrd="0" destOrd="0" presId="urn:microsoft.com/office/officeart/2005/8/layout/radial5"/>
    <dgm:cxn modelId="{E84C5CB7-CE5E-4E92-85A6-D24093584ADC}" type="presOf" srcId="{4CD52237-3287-4417-943A-D971A1485877}" destId="{DD7BE7BC-0100-4BF4-8A7C-44ABBF0B96EB}" srcOrd="0" destOrd="0" presId="urn:microsoft.com/office/officeart/2005/8/layout/radial5"/>
    <dgm:cxn modelId="{C23A3687-39A5-4440-A472-0AC5F7953B85}" srcId="{4CD52237-3287-4417-943A-D971A1485877}" destId="{46D7BA11-6C1F-4EEF-99A8-3B26868C47A4}" srcOrd="0" destOrd="0" parTransId="{59E59150-C876-4649-B2EA-367D7B28C179}" sibTransId="{8755893C-D2CF-4648-B839-9DDB153CB62E}"/>
    <dgm:cxn modelId="{55F83F70-439D-44F9-80D2-FA6A928D3602}" type="presOf" srcId="{59E59150-C876-4649-B2EA-367D7B28C179}" destId="{A21D3934-0189-4CAF-B394-54D52063CDEE}" srcOrd="0" destOrd="0" presId="urn:microsoft.com/office/officeart/2005/8/layout/radial5"/>
    <dgm:cxn modelId="{D2BDA55B-E769-4FE1-8405-6736A2275C35}" type="presOf" srcId="{C09B354E-619A-41FA-AC2A-F7936626E84C}" destId="{8608F01A-ACDC-4DB6-B003-6668577BC008}" srcOrd="0" destOrd="0" presId="urn:microsoft.com/office/officeart/2005/8/layout/radial5"/>
    <dgm:cxn modelId="{01116E74-B7E8-4755-8C88-61FEDB3D3E28}" type="presOf" srcId="{D0F6D1B6-5F93-4984-A1FF-70DA4C925090}" destId="{7A06FDD3-B0C7-41DE-887F-D79499D4CB30}" srcOrd="0" destOrd="0" presId="urn:microsoft.com/office/officeart/2005/8/layout/radial5"/>
    <dgm:cxn modelId="{695C490F-7E98-4F7A-9613-1E8312044192}" type="presOf" srcId="{46D7BA11-6C1F-4EEF-99A8-3B26868C47A4}" destId="{4C45E4C0-05CE-471E-8BF6-C9D233296318}" srcOrd="0" destOrd="0" presId="urn:microsoft.com/office/officeart/2005/8/layout/radial5"/>
    <dgm:cxn modelId="{65998E05-AFAD-4B80-8448-F7A24A5FD67B}" type="presParOf" srcId="{38A96CD2-C710-4EC9-A977-30F2E81DB63F}" destId="{DD7BE7BC-0100-4BF4-8A7C-44ABBF0B96EB}" srcOrd="0" destOrd="0" presId="urn:microsoft.com/office/officeart/2005/8/layout/radial5"/>
    <dgm:cxn modelId="{6B645369-B04D-4D36-AE5B-63AE23A79324}" type="presParOf" srcId="{38A96CD2-C710-4EC9-A977-30F2E81DB63F}" destId="{A21D3934-0189-4CAF-B394-54D52063CDEE}" srcOrd="1" destOrd="0" presId="urn:microsoft.com/office/officeart/2005/8/layout/radial5"/>
    <dgm:cxn modelId="{8A1633A9-FA1A-4FAC-A02D-CE9E37ACC7C6}" type="presParOf" srcId="{A21D3934-0189-4CAF-B394-54D52063CDEE}" destId="{88C9AE0E-9157-41C0-8F6D-43A2CCB686F4}" srcOrd="0" destOrd="0" presId="urn:microsoft.com/office/officeart/2005/8/layout/radial5"/>
    <dgm:cxn modelId="{6C910AAF-A63B-4B03-9212-DEF37CB0B9B5}" type="presParOf" srcId="{38A96CD2-C710-4EC9-A977-30F2E81DB63F}" destId="{4C45E4C0-05CE-471E-8BF6-C9D233296318}" srcOrd="2" destOrd="0" presId="urn:microsoft.com/office/officeart/2005/8/layout/radial5"/>
    <dgm:cxn modelId="{3D77D0ED-3480-4C96-994A-24CC62EAA024}" type="presParOf" srcId="{38A96CD2-C710-4EC9-A977-30F2E81DB63F}" destId="{EF7A2E0B-3949-43F7-B7EA-AB36CB23B3E1}" srcOrd="3" destOrd="0" presId="urn:microsoft.com/office/officeart/2005/8/layout/radial5"/>
    <dgm:cxn modelId="{054D71D4-8F3E-4FB4-82AB-621D0D1D0047}" type="presParOf" srcId="{EF7A2E0B-3949-43F7-B7EA-AB36CB23B3E1}" destId="{4613727B-5C07-408B-8B1E-BA3963428EED}" srcOrd="0" destOrd="0" presId="urn:microsoft.com/office/officeart/2005/8/layout/radial5"/>
    <dgm:cxn modelId="{4F51A377-DF26-4C49-9212-7E6046000285}" type="presParOf" srcId="{38A96CD2-C710-4EC9-A977-30F2E81DB63F}" destId="{7A06FDD3-B0C7-41DE-887F-D79499D4CB30}" srcOrd="4" destOrd="0" presId="urn:microsoft.com/office/officeart/2005/8/layout/radial5"/>
    <dgm:cxn modelId="{272B9044-FC9C-49E3-91FD-0FC223FD3CAE}" type="presParOf" srcId="{38A96CD2-C710-4EC9-A977-30F2E81DB63F}" destId="{8C6BC440-6ABC-407F-82B7-FD409D0E593A}" srcOrd="5" destOrd="0" presId="urn:microsoft.com/office/officeart/2005/8/layout/radial5"/>
    <dgm:cxn modelId="{3CA755A7-CB28-4E38-BB95-E0110AF28E01}" type="presParOf" srcId="{8C6BC440-6ABC-407F-82B7-FD409D0E593A}" destId="{5185EDB8-DD51-4EAB-BB5C-CA4C4397D3E5}" srcOrd="0" destOrd="0" presId="urn:microsoft.com/office/officeart/2005/8/layout/radial5"/>
    <dgm:cxn modelId="{9055C691-0D3F-46B2-8A48-97355C2BE53E}" type="presParOf" srcId="{38A96CD2-C710-4EC9-A977-30F2E81DB63F}" destId="{725FB996-4B7D-416C-A81B-A45997633194}" srcOrd="6" destOrd="0" presId="urn:microsoft.com/office/officeart/2005/8/layout/radial5"/>
    <dgm:cxn modelId="{4DE6100E-C4C8-408B-B132-A2F0DC7CAEB6}" type="presParOf" srcId="{38A96CD2-C710-4EC9-A977-30F2E81DB63F}" destId="{841F6305-95FC-40E7-AA8D-E1659C87EC04}" srcOrd="7" destOrd="0" presId="urn:microsoft.com/office/officeart/2005/8/layout/radial5"/>
    <dgm:cxn modelId="{EA704212-2CE3-4AD8-847C-F397AD8DF4CE}" type="presParOf" srcId="{841F6305-95FC-40E7-AA8D-E1659C87EC04}" destId="{FCF66296-B29C-4BAD-BCE5-A32BF6DD9235}" srcOrd="0" destOrd="0" presId="urn:microsoft.com/office/officeart/2005/8/layout/radial5"/>
    <dgm:cxn modelId="{7220C6EB-F1CE-48D5-9A64-8FED04A723D7}" type="presParOf" srcId="{38A96CD2-C710-4EC9-A977-30F2E81DB63F}" destId="{8608F01A-ACDC-4DB6-B003-6668577BC008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7BE7BC-0100-4BF4-8A7C-44ABBF0B96EB}">
      <dsp:nvSpPr>
        <dsp:cNvPr id="0" name=""/>
        <dsp:cNvSpPr/>
      </dsp:nvSpPr>
      <dsp:spPr>
        <a:xfrm>
          <a:off x="2513707" y="1497707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200" kern="1200" dirty="0" smtClean="0"/>
            <a:t>Banka</a:t>
          </a:r>
          <a:endParaRPr lang="en-US" sz="2200" kern="1200" dirty="0"/>
        </a:p>
      </dsp:txBody>
      <dsp:txXfrm>
        <a:off x="2670198" y="1654198"/>
        <a:ext cx="755603" cy="755603"/>
      </dsp:txXfrm>
    </dsp:sp>
    <dsp:sp modelId="{A21D3934-0189-4CAF-B394-54D52063CDEE}">
      <dsp:nvSpPr>
        <dsp:cNvPr id="0" name=""/>
        <dsp:cNvSpPr/>
      </dsp:nvSpPr>
      <dsp:spPr>
        <a:xfrm rot="19724931">
          <a:off x="3610692" y="1395032"/>
          <a:ext cx="375197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618600" y="1495969"/>
        <a:ext cx="266201" cy="217991"/>
      </dsp:txXfrm>
    </dsp:sp>
    <dsp:sp modelId="{4C45E4C0-05CE-471E-8BF6-C9D233296318}">
      <dsp:nvSpPr>
        <dsp:cNvPr id="0" name=""/>
        <dsp:cNvSpPr/>
      </dsp:nvSpPr>
      <dsp:spPr>
        <a:xfrm>
          <a:off x="4032445" y="576072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100" kern="1200" dirty="0" smtClean="0"/>
            <a:t>Filijala 1</a:t>
          </a:r>
          <a:endParaRPr lang="en-US" sz="2100" kern="1200" dirty="0"/>
        </a:p>
      </dsp:txBody>
      <dsp:txXfrm>
        <a:off x="4188936" y="732563"/>
        <a:ext cx="755603" cy="755603"/>
      </dsp:txXfrm>
    </dsp:sp>
    <dsp:sp modelId="{EF7A2E0B-3949-43F7-B7EA-AB36CB23B3E1}">
      <dsp:nvSpPr>
        <dsp:cNvPr id="0" name=""/>
        <dsp:cNvSpPr/>
      </dsp:nvSpPr>
      <dsp:spPr>
        <a:xfrm rot="1552581">
          <a:off x="3662302" y="2248510"/>
          <a:ext cx="41311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3667766" y="2297389"/>
        <a:ext cx="304119" cy="217991"/>
      </dsp:txXfrm>
    </dsp:sp>
    <dsp:sp modelId="{7A06FDD3-B0C7-41DE-887F-D79499D4CB30}">
      <dsp:nvSpPr>
        <dsp:cNvPr id="0" name=""/>
        <dsp:cNvSpPr/>
      </dsp:nvSpPr>
      <dsp:spPr>
        <a:xfrm>
          <a:off x="4176467" y="2304252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100" kern="1200" dirty="0" smtClean="0"/>
            <a:t>Filijala 2</a:t>
          </a:r>
          <a:endParaRPr lang="en-US" sz="2100" kern="1200" dirty="0"/>
        </a:p>
      </dsp:txBody>
      <dsp:txXfrm>
        <a:off x="4332958" y="2460743"/>
        <a:ext cx="755603" cy="755603"/>
      </dsp:txXfrm>
    </dsp:sp>
    <dsp:sp modelId="{8C6BC440-6ABC-407F-82B7-FD409D0E593A}">
      <dsp:nvSpPr>
        <dsp:cNvPr id="0" name=""/>
        <dsp:cNvSpPr/>
      </dsp:nvSpPr>
      <dsp:spPr>
        <a:xfrm rot="8864019">
          <a:off x="2115558" y="2319919"/>
          <a:ext cx="377345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216138" y="2363489"/>
        <a:ext cx="268349" cy="217991"/>
      </dsp:txXfrm>
    </dsp:sp>
    <dsp:sp modelId="{725FB996-4B7D-416C-A81B-A45997633194}">
      <dsp:nvSpPr>
        <dsp:cNvPr id="0" name=""/>
        <dsp:cNvSpPr/>
      </dsp:nvSpPr>
      <dsp:spPr>
        <a:xfrm>
          <a:off x="1008109" y="2448268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100" kern="1200" dirty="0" smtClean="0"/>
            <a:t>Filijala 3</a:t>
          </a:r>
          <a:endParaRPr lang="en-US" sz="2100" kern="1200" dirty="0"/>
        </a:p>
      </dsp:txBody>
      <dsp:txXfrm>
        <a:off x="1164600" y="2604759"/>
        <a:ext cx="755603" cy="755603"/>
      </dsp:txXfrm>
    </dsp:sp>
    <dsp:sp modelId="{841F6305-95FC-40E7-AA8D-E1659C87EC04}">
      <dsp:nvSpPr>
        <dsp:cNvPr id="0" name=""/>
        <dsp:cNvSpPr/>
      </dsp:nvSpPr>
      <dsp:spPr>
        <a:xfrm rot="12617613">
          <a:off x="2068022" y="1395261"/>
          <a:ext cx="402003" cy="3633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169576" y="1495415"/>
        <a:ext cx="293007" cy="217991"/>
      </dsp:txXfrm>
    </dsp:sp>
    <dsp:sp modelId="{8608F01A-ACDC-4DB6-B003-6668577BC008}">
      <dsp:nvSpPr>
        <dsp:cNvPr id="0" name=""/>
        <dsp:cNvSpPr/>
      </dsp:nvSpPr>
      <dsp:spPr>
        <a:xfrm>
          <a:off x="936107" y="576070"/>
          <a:ext cx="1068585" cy="10685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Latn-RS" sz="2100" kern="1200" dirty="0" smtClean="0"/>
            <a:t>Filijala 4</a:t>
          </a:r>
          <a:endParaRPr lang="en-US" sz="2100" kern="1200" dirty="0"/>
        </a:p>
      </dsp:txBody>
      <dsp:txXfrm>
        <a:off x="1092598" y="732561"/>
        <a:ext cx="755603" cy="755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07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5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1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333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888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7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25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36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022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28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20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18163-943F-4AE9-A6AB-EFF4FD1C256D}" type="datetimeFigureOut">
              <a:rPr lang="en-US" smtClean="0"/>
              <a:t>11/25/2011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055D0-B1CE-4B17-922B-A8EC4F9A8C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2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smtClean="0"/>
              <a:t>Ime i Prezime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Ekonomski fakultet, Niš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05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Tabela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3334"/>
              </p:ext>
            </p:extLst>
          </p:nvPr>
        </p:nvGraphicFramePr>
        <p:xfrm>
          <a:off x="1524000" y="13970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Redni</a:t>
                      </a:r>
                      <a:r>
                        <a:rPr lang="sr-Latn-RS" baseline="0" dirty="0" smtClean="0"/>
                        <a:t> broj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Ime i prezime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Broj indeksa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1.</a:t>
                      </a:r>
                      <a:r>
                        <a:rPr lang="sr-Latn-R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Xxxx</a:t>
                      </a:r>
                      <a:r>
                        <a:rPr lang="sr-Latn-RS" baseline="0" dirty="0" smtClean="0"/>
                        <a:t> yyyy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dirty="0" smtClean="0"/>
                        <a:t>12345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2332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Formula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195736" y="1556792"/>
                <a:ext cx="4968552" cy="18927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sr-Latn-RS" sz="4000" b="0" i="1" smtClean="0">
                          <a:latin typeface="Cambria Math"/>
                        </a:rPr>
                        <m:t>𝑃</m:t>
                      </m:r>
                      <m:r>
                        <a:rPr lang="sr-Latn-RS" sz="4000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sr-Latn-RS" sz="4000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sr-Latn-RS" sz="40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sr-Latn-RS" sz="4000" b="0" i="1" smtClean="0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sr-Latn-RS" sz="4000" b="0" i="1" smtClean="0">
                              <a:latin typeface="Cambria Math"/>
                            </a:rPr>
                            <m:t>𝑁</m:t>
                          </m:r>
                        </m:sup>
                        <m:e>
                          <m:nary>
                            <m:naryPr>
                              <m:chr m:val="∑"/>
                              <m:ctrlPr>
                                <a:rPr lang="sr-Latn-RS" sz="4000" b="0" i="1" smtClean="0"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sr-Latn-RS" sz="4000" b="0" i="1" smtClean="0">
                                  <a:latin typeface="Cambria Math"/>
                                </a:rPr>
                                <m:t>𝑗</m:t>
                              </m:r>
                              <m:r>
                                <a:rPr lang="sr-Latn-RS" sz="4000" b="0" i="1" smtClean="0"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sr-Latn-RS" sz="4000" b="0" i="1" smtClean="0">
                                  <a:latin typeface="Cambria Math"/>
                                </a:rPr>
                                <m:t>𝑀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sr-Latn-RS" sz="4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sr-Latn-RS" sz="4000" b="0" i="1" smtClean="0">
                                      <a:latin typeface="Cambria Math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sr-Latn-RS" sz="4000" b="0" i="1" smtClean="0">
                                      <a:latin typeface="Cambria Math"/>
                                    </a:rPr>
                                    <m:t>𝑖𝑗</m:t>
                                  </m:r>
                                </m:sub>
                                <m:sup/>
                              </m:sSubSup>
                              <m:sSup>
                                <m:sSupPr>
                                  <m:ctrlPr>
                                    <a:rPr lang="sr-Latn-RS" sz="4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sr-Latn-RS" sz="4000" b="0" i="1" smtClean="0">
                                      <a:latin typeface="Cambria Math"/>
                                    </a:rPr>
                                    <m:t>𝑆</m:t>
                                  </m:r>
                                </m:e>
                                <m:sup>
                                  <m:r>
                                    <a:rPr lang="sr-Latn-RS" sz="4000" b="0" i="1" smtClean="0">
                                      <a:latin typeface="Cambria Math"/>
                                    </a:rPr>
                                    <m:t>𝑖𝑗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40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5736" y="1556792"/>
                <a:ext cx="4968552" cy="1892762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828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Organizaciona šema banke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70667900"/>
              </p:ext>
            </p:extLst>
          </p:nvPr>
        </p:nvGraphicFramePr>
        <p:xfrm>
          <a:off x="1547664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4535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55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Ime i Prezime</vt:lpstr>
      <vt:lpstr>Tabela</vt:lpstr>
      <vt:lpstr>Formula</vt:lpstr>
      <vt:lpstr>Organizaciona šema banke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Ime i Prezime</dc:title>
  <dc:creator>Ivana</dc:creator>
  <cp:lastModifiedBy>Ivana</cp:lastModifiedBy>
  <cp:revision>5</cp:revision>
  <dcterms:created xsi:type="dcterms:W3CDTF">2011-11-21T11:23:15Z</dcterms:created>
  <dcterms:modified xsi:type="dcterms:W3CDTF">2011-11-25T07:57:12Z</dcterms:modified>
</cp:coreProperties>
</file>